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2" r:id="rId2"/>
    <p:sldId id="257" r:id="rId3"/>
    <p:sldId id="258" r:id="rId4"/>
    <p:sldId id="260" r:id="rId5"/>
    <p:sldId id="291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8" r:id="rId14"/>
    <p:sldId id="289" r:id="rId15"/>
    <p:sldId id="292" r:id="rId16"/>
    <p:sldId id="293" r:id="rId17"/>
    <p:sldId id="294" r:id="rId18"/>
    <p:sldId id="295" r:id="rId19"/>
    <p:sldId id="296" r:id="rId20"/>
    <p:sldId id="282" r:id="rId21"/>
    <p:sldId id="284" r:id="rId22"/>
    <p:sldId id="285" r:id="rId23"/>
    <p:sldId id="290" r:id="rId24"/>
    <p:sldId id="287" r:id="rId25"/>
    <p:sldId id="264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2" autoAdjust="0"/>
    <p:restoredTop sz="94624" autoAdjust="0"/>
  </p:normalViewPr>
  <p:slideViewPr>
    <p:cSldViewPr>
      <p:cViewPr>
        <p:scale>
          <a:sx n="66" d="100"/>
          <a:sy n="66" d="100"/>
        </p:scale>
        <p:origin x="-1452" y="-1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62A64-E459-4996-976B-915CA59AB937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847299-F657-423E-BFC8-18A611E1D5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654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2F948-3F51-4FFF-8031-128459E3D8B8}" type="datetimeFigureOut">
              <a:rPr lang="en-US" smtClean="0"/>
              <a:pPr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51AD8-730F-4479-B6BE-CD49384DC58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helkesushma18@gmail.com" TargetMode="External"/><Relationship Id="rId2" Type="http://schemas.openxmlformats.org/officeDocument/2006/relationships/hyperlink" Target="mailto:shaikhalfiya193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school.com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30175"/>
            <a:ext cx="8153400" cy="1546225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Hotel Management</a:t>
            </a:r>
            <a:endParaRPr lang="en-US" sz="5400" dirty="0">
              <a:solidFill>
                <a:schemeClr val="accent5">
                  <a:lumMod val="75000"/>
                </a:schemeClr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1828800"/>
            <a:ext cx="7315200" cy="4267200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Name:</a:t>
            </a:r>
          </a:p>
          <a:p>
            <a:pPr algn="l"/>
            <a:r>
              <a:rPr lang="en-US" sz="2800" dirty="0" smtClean="0">
                <a:solidFill>
                  <a:srgbClr val="002060"/>
                </a:solidFill>
              </a:rPr>
              <a:t>             1]   </a:t>
            </a:r>
            <a:r>
              <a:rPr lang="en-US" sz="2800" dirty="0" err="1" smtClean="0">
                <a:solidFill>
                  <a:srgbClr val="002060"/>
                </a:solidFill>
              </a:rPr>
              <a:t>Shaikh</a:t>
            </a:r>
            <a:r>
              <a:rPr lang="en-US" sz="2800" dirty="0" smtClean="0">
                <a:solidFill>
                  <a:srgbClr val="002060"/>
                </a:solidFill>
              </a:rPr>
              <a:t>  </a:t>
            </a:r>
            <a:r>
              <a:rPr lang="en-US" sz="2800" dirty="0" err="1" smtClean="0">
                <a:solidFill>
                  <a:srgbClr val="002060"/>
                </a:solidFill>
              </a:rPr>
              <a:t>Alfiya</a:t>
            </a:r>
            <a:r>
              <a:rPr lang="en-US" sz="2800" dirty="0" smtClean="0">
                <a:solidFill>
                  <a:srgbClr val="002060"/>
                </a:solidFill>
              </a:rPr>
              <a:t>  </a:t>
            </a:r>
            <a:r>
              <a:rPr lang="en-US" sz="2800" dirty="0" err="1" smtClean="0">
                <a:solidFill>
                  <a:srgbClr val="002060"/>
                </a:solidFill>
              </a:rPr>
              <a:t>Rizwan</a:t>
            </a:r>
            <a:endParaRPr lang="en-US" sz="2800" dirty="0" smtClean="0">
              <a:solidFill>
                <a:srgbClr val="002060"/>
              </a:solidFill>
            </a:endParaRPr>
          </a:p>
          <a:p>
            <a:pPr algn="l"/>
            <a:r>
              <a:rPr lang="en-US" sz="2800" dirty="0" smtClean="0">
                <a:solidFill>
                  <a:srgbClr val="002060"/>
                </a:solidFill>
              </a:rPr>
              <a:t>                    </a:t>
            </a:r>
            <a:r>
              <a:rPr lang="en-US" sz="2800" dirty="0">
                <a:solidFill>
                  <a:srgbClr val="002060"/>
                </a:solidFill>
              </a:rPr>
              <a:t>T</a:t>
            </a:r>
            <a:r>
              <a:rPr lang="en-US" sz="2800" dirty="0" smtClean="0">
                <a:solidFill>
                  <a:srgbClr val="002060"/>
                </a:solidFill>
              </a:rPr>
              <a:t>.Y</a:t>
            </a:r>
            <a:r>
              <a:rPr lang="en-US" sz="2800" dirty="0" smtClean="0">
                <a:solidFill>
                  <a:srgbClr val="002060"/>
                </a:solidFill>
              </a:rPr>
              <a:t>. BCA(science)</a:t>
            </a:r>
          </a:p>
          <a:p>
            <a:pPr algn="l"/>
            <a:r>
              <a:rPr lang="en-US" sz="2800" dirty="0" smtClean="0">
                <a:solidFill>
                  <a:srgbClr val="002060"/>
                </a:solidFill>
              </a:rPr>
              <a:t>	      E-mail: </a:t>
            </a:r>
            <a:r>
              <a:rPr lang="en-US" sz="2800" dirty="0" smtClean="0">
                <a:solidFill>
                  <a:srgbClr val="002060"/>
                </a:solidFill>
                <a:hlinkClick r:id="rId2"/>
              </a:rPr>
              <a:t>shaikhalfiya193@gmail.com</a:t>
            </a:r>
            <a:endParaRPr lang="en-US" sz="2800" dirty="0" smtClean="0">
              <a:solidFill>
                <a:srgbClr val="002060"/>
              </a:solidFill>
            </a:endParaRPr>
          </a:p>
          <a:p>
            <a:pPr algn="l"/>
            <a:endParaRPr lang="en-US" sz="2800" dirty="0" smtClean="0">
              <a:solidFill>
                <a:srgbClr val="002060"/>
              </a:solidFill>
            </a:endParaRPr>
          </a:p>
          <a:p>
            <a:pPr algn="l"/>
            <a:r>
              <a:rPr lang="en-US" sz="2800" dirty="0" smtClean="0">
                <a:solidFill>
                  <a:srgbClr val="002060"/>
                </a:solidFill>
              </a:rPr>
              <a:t>		2]   </a:t>
            </a:r>
            <a:r>
              <a:rPr lang="en-US" sz="2800" dirty="0" err="1" smtClean="0">
                <a:solidFill>
                  <a:srgbClr val="002060"/>
                </a:solidFill>
              </a:rPr>
              <a:t>Shelke</a:t>
            </a:r>
            <a:r>
              <a:rPr lang="en-US" sz="2800" dirty="0" smtClean="0">
                <a:solidFill>
                  <a:srgbClr val="002060"/>
                </a:solidFill>
              </a:rPr>
              <a:t>  </a:t>
            </a:r>
            <a:r>
              <a:rPr lang="en-US" sz="2800" dirty="0" err="1" smtClean="0">
                <a:solidFill>
                  <a:srgbClr val="002060"/>
                </a:solidFill>
              </a:rPr>
              <a:t>Sushma</a:t>
            </a:r>
            <a:r>
              <a:rPr lang="en-US" sz="2800" dirty="0" smtClean="0">
                <a:solidFill>
                  <a:srgbClr val="002060"/>
                </a:solidFill>
              </a:rPr>
              <a:t> Sunil</a:t>
            </a:r>
          </a:p>
          <a:p>
            <a:pPr algn="l"/>
            <a:r>
              <a:rPr lang="en-US" sz="2800" dirty="0" smtClean="0">
                <a:solidFill>
                  <a:srgbClr val="002060"/>
                </a:solidFill>
              </a:rPr>
              <a:t>                    </a:t>
            </a:r>
            <a:r>
              <a:rPr lang="en-US" sz="2800" dirty="0">
                <a:solidFill>
                  <a:srgbClr val="002060"/>
                </a:solidFill>
              </a:rPr>
              <a:t>T</a:t>
            </a:r>
            <a:r>
              <a:rPr lang="en-US" sz="2800" dirty="0" smtClean="0">
                <a:solidFill>
                  <a:srgbClr val="002060"/>
                </a:solidFill>
              </a:rPr>
              <a:t>.Y.BCA(science</a:t>
            </a:r>
            <a:r>
              <a:rPr lang="en-US" sz="2800" dirty="0" smtClean="0">
                <a:solidFill>
                  <a:srgbClr val="002060"/>
                </a:solidFill>
              </a:rPr>
              <a:t>)</a:t>
            </a:r>
          </a:p>
          <a:p>
            <a:pPr algn="l"/>
            <a:r>
              <a:rPr lang="en-US" sz="2800" dirty="0" smtClean="0">
                <a:solidFill>
                  <a:srgbClr val="002060"/>
                </a:solidFill>
              </a:rPr>
              <a:t>	      E-mail: </a:t>
            </a:r>
            <a:r>
              <a:rPr lang="en-US" sz="2800" dirty="0" smtClean="0">
                <a:solidFill>
                  <a:srgbClr val="002060"/>
                </a:solidFill>
                <a:hlinkClick r:id="rId3"/>
              </a:rPr>
              <a:t>shelkesushma18@gmail.com</a:t>
            </a:r>
            <a:endParaRPr lang="en-US" sz="2800" dirty="0" smtClean="0">
              <a:solidFill>
                <a:srgbClr val="002060"/>
              </a:solidFill>
            </a:endParaRPr>
          </a:p>
          <a:p>
            <a:pPr algn="l"/>
            <a:endParaRPr lang="en-US" sz="2800" u="sng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l"/>
            <a:endParaRPr lang="en-US" sz="2800" u="sng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102" y="31376"/>
            <a:ext cx="68964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200" dirty="0" smtClean="0">
                <a:solidFill>
                  <a:srgbClr val="FF0000"/>
                </a:solidFill>
              </a:rPr>
              <a:t>Menu:</a:t>
            </a:r>
          </a:p>
          <a:p>
            <a:r>
              <a:rPr lang="en-US" sz="3200" dirty="0">
                <a:solidFill>
                  <a:srgbClr val="FF0000"/>
                </a:solidFill>
              </a:rPr>
              <a:t>	</a:t>
            </a:r>
            <a:r>
              <a:rPr lang="en-US" sz="3200" dirty="0" smtClean="0">
                <a:solidFill>
                  <a:srgbClr val="FF0000"/>
                </a:solidFill>
              </a:rPr>
              <a:t>Chinese  Menu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71600"/>
            <a:ext cx="8403035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33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0102" y="31376"/>
            <a:ext cx="68964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200" dirty="0" smtClean="0">
                <a:solidFill>
                  <a:srgbClr val="FF0000"/>
                </a:solidFill>
              </a:rPr>
              <a:t>Menu:</a:t>
            </a:r>
          </a:p>
          <a:p>
            <a:r>
              <a:rPr lang="en-US" sz="3200" dirty="0">
                <a:solidFill>
                  <a:srgbClr val="FF0000"/>
                </a:solidFill>
              </a:rPr>
              <a:t>	</a:t>
            </a:r>
            <a:r>
              <a:rPr lang="en-US" sz="3200" dirty="0" smtClean="0">
                <a:solidFill>
                  <a:srgbClr val="FF0000"/>
                </a:solidFill>
              </a:rPr>
              <a:t>Ice-cream  Menu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31" y="1219200"/>
            <a:ext cx="8725298" cy="49160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43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" y="304800"/>
            <a:ext cx="7848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0000"/>
                </a:solidFill>
              </a:rPr>
              <a:t>Chefs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62743"/>
            <a:ext cx="8305800" cy="5119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484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" y="-152400"/>
            <a:ext cx="8229600" cy="1143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FF0000"/>
                </a:solidFill>
              </a:rPr>
              <a:t>Bookings :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90600"/>
            <a:ext cx="8809633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329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rgbClr val="FF0000"/>
                </a:solidFill>
              </a:rPr>
              <a:t>Bookings :-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		</a:t>
            </a:r>
            <a:r>
              <a:rPr lang="en-US" dirty="0" smtClean="0">
                <a:solidFill>
                  <a:srgbClr val="FF0000"/>
                </a:solidFill>
              </a:rPr>
              <a:t>Book now page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494971"/>
            <a:ext cx="86741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5806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FF0000"/>
                </a:solidFill>
              </a:rPr>
              <a:t>Book now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524000"/>
            <a:ext cx="8267502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5867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Guest Room :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95400"/>
            <a:ext cx="8229600" cy="5401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6657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000" dirty="0" smtClean="0">
                <a:solidFill>
                  <a:srgbClr val="FF0000"/>
                </a:solidFill>
              </a:rPr>
              <a:t>Pool :</a:t>
            </a:r>
            <a:endParaRPr lang="en-US" sz="4000" dirty="0">
              <a:solidFill>
                <a:srgbClr val="FF0000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1295400"/>
            <a:ext cx="8458201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82998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000" dirty="0" smtClean="0">
                <a:solidFill>
                  <a:srgbClr val="FF0000"/>
                </a:solidFill>
              </a:rPr>
              <a:t>Party Hall :</a:t>
            </a:r>
            <a:endParaRPr lang="en-US" sz="4000" dirty="0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295400"/>
            <a:ext cx="8610600" cy="5333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4949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000" dirty="0" smtClean="0">
                <a:solidFill>
                  <a:srgbClr val="FF0000"/>
                </a:solidFill>
              </a:rPr>
              <a:t>Meeting Hall :</a:t>
            </a:r>
            <a:endParaRPr lang="en-US" sz="4000" dirty="0">
              <a:solidFill>
                <a:srgbClr val="FF0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1295399"/>
            <a:ext cx="8686799" cy="5334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91884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Introduction:</a:t>
            </a:r>
            <a:endParaRPr lang="en-US" sz="6000" dirty="0">
              <a:solidFill>
                <a:schemeClr val="accent5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0"/>
            <a:ext cx="8229600" cy="5257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This </a:t>
            </a:r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project, “ Hotel Management System” provides the Owner to communicate the customer Online.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(Body)"/>
            </a:endParaRPr>
          </a:p>
          <a:p>
            <a:pPr>
              <a:buFont typeface="Wingdings" pitchFamily="2" charset="2"/>
              <a:buChar char="Ø"/>
            </a:pPr>
            <a:r>
              <a:rPr lang="en-US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 </a:t>
            </a:r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The manual </a:t>
            </a:r>
            <a:r>
              <a:rPr lang="en-US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work is </a:t>
            </a:r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easy to handle, it saves time of the consumer and they don’t need to be present physically. We update the Hotel Information monthly.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(Body)"/>
            </a:endParaRPr>
          </a:p>
          <a:p>
            <a:pPr>
              <a:buFont typeface="Wingdings" pitchFamily="2" charset="2"/>
              <a:buChar char="Ø"/>
            </a:pPr>
            <a:r>
              <a:rPr lang="en-US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In </a:t>
            </a:r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this project, we take review from  customer and do changes it accordingly.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(Body)"/>
              </a:rPr>
              <a:t>  </a:t>
            </a:r>
          </a:p>
          <a:p>
            <a:pPr marL="0" indent="0">
              <a:buNone/>
            </a:pPr>
            <a:endParaRPr lang="en-US" sz="2800" dirty="0" smtClean="0">
              <a:solidFill>
                <a:srgbClr val="002060"/>
              </a:solidFill>
              <a:latin typeface="Calibri (Body)"/>
            </a:endParaRPr>
          </a:p>
          <a:p>
            <a:pPr>
              <a:buNone/>
            </a:pPr>
            <a:endParaRPr lang="en-US" dirty="0" smtClean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7650" y="381000"/>
            <a:ext cx="6838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Gallery :</a:t>
            </a:r>
            <a:endParaRPr lang="en-US" sz="4000" dirty="0">
              <a:solidFill>
                <a:srgbClr val="FF0000"/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36" y="1219200"/>
            <a:ext cx="8538566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932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2400" y="304800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About Us :</a:t>
            </a:r>
            <a:endParaRPr lang="en-US" sz="4000" dirty="0">
              <a:solidFill>
                <a:srgbClr val="FF0000"/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43" y="1070743"/>
            <a:ext cx="8770257" cy="493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208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130314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Contact Us : </a:t>
            </a:r>
            <a:endParaRPr lang="en-US" sz="4000" dirty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166" y="1219200"/>
            <a:ext cx="8131969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493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solidFill>
                  <a:srgbClr val="FF0000"/>
                </a:solidFill>
              </a:rPr>
              <a:t>Login Page :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456432"/>
            <a:ext cx="8305800" cy="46697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19451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chemeClr val="accent5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Reference :</a:t>
            </a:r>
            <a:endParaRPr lang="en-US" dirty="0">
              <a:solidFill>
                <a:schemeClr val="accent5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accent5"/>
                </a:solidFill>
              </a:rPr>
              <a:t>  </a:t>
            </a:r>
            <a:r>
              <a:rPr lang="en-US" dirty="0" smtClean="0">
                <a:solidFill>
                  <a:schemeClr val="tx2"/>
                </a:solidFill>
              </a:rPr>
              <a:t>Website:</a:t>
            </a:r>
          </a:p>
          <a:p>
            <a:pPr>
              <a:buNone/>
            </a:pPr>
            <a:r>
              <a:rPr lang="en-US" dirty="0" smtClean="0">
                <a:solidFill>
                  <a:schemeClr val="tx2"/>
                </a:solidFill>
              </a:rPr>
              <a:t>		</a:t>
            </a:r>
            <a:r>
              <a:rPr lang="en-US" dirty="0" smtClean="0">
                <a:solidFill>
                  <a:schemeClr val="tx2"/>
                </a:solidFill>
                <a:hlinkClick r:id="rId2"/>
              </a:rPr>
              <a:t>www.W3school.com</a:t>
            </a:r>
            <a:r>
              <a:rPr lang="en-US" dirty="0" smtClean="0">
                <a:solidFill>
                  <a:schemeClr val="tx2"/>
                </a:solidFill>
              </a:rPr>
              <a:t> 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tx2"/>
                </a:solidFill>
              </a:rPr>
              <a:t>  Book: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 Introduction to Web Technology</a:t>
            </a:r>
          </a:p>
          <a:p>
            <a:pPr>
              <a:buNone/>
            </a:pPr>
            <a:r>
              <a:rPr lang="en-US" dirty="0" smtClean="0">
                <a:solidFill>
                  <a:schemeClr val="tx2"/>
                </a:solidFill>
              </a:rPr>
              <a:t>            (Textbook-S.Y.BCA(science))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 The Complete Reference HTML &amp; CSS.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Web Designing &amp; Development.</a:t>
            </a:r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152400"/>
            <a:ext cx="7239000" cy="58674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accent5">
                    <a:lumMod val="75000"/>
                  </a:schemeClr>
                </a:soli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</a:rPr>
              <a:t>Thank you….!!!!</a:t>
            </a:r>
            <a:endParaRPr lang="en-US" sz="6000" dirty="0">
              <a:solidFill>
                <a:schemeClr val="accent5">
                  <a:lumMod val="75000"/>
                </a:schemeClr>
              </a:solidFill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Reservation System:</a:t>
            </a:r>
            <a:endParaRPr lang="en-US" sz="5400" dirty="0">
              <a:solidFill>
                <a:schemeClr val="accent5">
                  <a:lumMod val="7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286000"/>
            <a:ext cx="8382000" cy="3886200"/>
          </a:xfrm>
        </p:spPr>
        <p:txBody>
          <a:bodyPr>
            <a:normAutofit fontScale="55000" lnSpcReduction="20000"/>
          </a:bodyPr>
          <a:lstStyle/>
          <a:p>
            <a:pPr>
              <a:buFont typeface="Wingdings" pitchFamily="2" charset="2"/>
              <a:buChar char="Ø"/>
            </a:pPr>
            <a:r>
              <a:rPr lang="en-US" sz="6500" dirty="0" smtClean="0">
                <a:solidFill>
                  <a:srgbClr val="002060"/>
                </a:solidFill>
              </a:rPr>
              <a:t>If you want to Book/Reserve a table you can book it from our  website.</a:t>
            </a:r>
          </a:p>
          <a:p>
            <a:pPr>
              <a:buNone/>
            </a:pPr>
            <a:endParaRPr lang="en-US" sz="6500" dirty="0" smtClean="0">
              <a:solidFill>
                <a:srgbClr val="002060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sz="6500" dirty="0" smtClean="0">
                <a:solidFill>
                  <a:srgbClr val="002060"/>
                </a:solidFill>
              </a:rPr>
              <a:t>The most important advantage of Online Booking is Convenience.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>
              <a:solidFill>
                <a:schemeClr val="accent4">
                  <a:lumMod val="75000"/>
                </a:schemeClr>
              </a:solidFill>
            </a:endParaRP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" y="1066800"/>
            <a:ext cx="1600200" cy="5334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Admin</a:t>
            </a:r>
            <a:endParaRPr lang="en-US" dirty="0"/>
          </a:p>
        </p:txBody>
      </p:sp>
      <p:sp>
        <p:nvSpPr>
          <p:cNvPr id="7" name="Diamond 6"/>
          <p:cNvSpPr/>
          <p:nvPr/>
        </p:nvSpPr>
        <p:spPr>
          <a:xfrm>
            <a:off x="3276600" y="609600"/>
            <a:ext cx="1905000" cy="1371600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Handles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172200" y="1066800"/>
            <a:ext cx="1447800" cy="381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7" name="Diamond 16"/>
          <p:cNvSpPr/>
          <p:nvPr/>
        </p:nvSpPr>
        <p:spPr>
          <a:xfrm>
            <a:off x="76200" y="2057400"/>
            <a:ext cx="1828800" cy="1524000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Provide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6172200" y="3276600"/>
            <a:ext cx="1295400" cy="381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Chefs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828800" y="1295400"/>
            <a:ext cx="1447800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7" idx="3"/>
            <a:endCxn id="14" idx="1"/>
          </p:cNvCxnSpPr>
          <p:nvPr/>
        </p:nvCxnSpPr>
        <p:spPr>
          <a:xfrm flipV="1">
            <a:off x="5181600" y="1257300"/>
            <a:ext cx="990600" cy="38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rot="5400000">
            <a:off x="6629400" y="1600200"/>
            <a:ext cx="304800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7772400" y="2057400"/>
            <a:ext cx="1219200" cy="381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Waiter</a:t>
            </a:r>
            <a:endParaRPr lang="en-US" dirty="0"/>
          </a:p>
        </p:txBody>
      </p:sp>
      <p:sp>
        <p:nvSpPr>
          <p:cNvPr id="66" name="Diamond 65"/>
          <p:cNvSpPr/>
          <p:nvPr/>
        </p:nvSpPr>
        <p:spPr>
          <a:xfrm>
            <a:off x="6248400" y="1752600"/>
            <a:ext cx="1066800" cy="1066800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Has</a:t>
            </a:r>
            <a:endParaRPr lang="en-US" dirty="0"/>
          </a:p>
        </p:txBody>
      </p:sp>
      <p:cxnSp>
        <p:nvCxnSpPr>
          <p:cNvPr id="69" name="Straight Connector 68"/>
          <p:cNvCxnSpPr>
            <a:stCxn id="66" idx="2"/>
          </p:cNvCxnSpPr>
          <p:nvPr/>
        </p:nvCxnSpPr>
        <p:spPr>
          <a:xfrm rot="5400000">
            <a:off x="6553200" y="3048000"/>
            <a:ext cx="457200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7315200" y="2284412"/>
            <a:ext cx="457200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rot="5400000">
            <a:off x="761206" y="1828006"/>
            <a:ext cx="457200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Rectangle 101"/>
          <p:cNvSpPr/>
          <p:nvPr/>
        </p:nvSpPr>
        <p:spPr>
          <a:xfrm>
            <a:off x="1752600" y="5638800"/>
            <a:ext cx="1676400" cy="4572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Phone call</a:t>
            </a:r>
            <a:endParaRPr lang="en-US" dirty="0"/>
          </a:p>
        </p:txBody>
      </p:sp>
      <p:cxnSp>
        <p:nvCxnSpPr>
          <p:cNvPr id="104" name="Straight Connector 103"/>
          <p:cNvCxnSpPr>
            <a:stCxn id="17" idx="2"/>
            <a:endCxn id="122" idx="0"/>
          </p:cNvCxnSpPr>
          <p:nvPr/>
        </p:nvCxnSpPr>
        <p:spPr>
          <a:xfrm rot="5400000">
            <a:off x="723900" y="3848100"/>
            <a:ext cx="533400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22" idx="2"/>
          </p:cNvCxnSpPr>
          <p:nvPr/>
        </p:nvCxnSpPr>
        <p:spPr>
          <a:xfrm rot="5400000">
            <a:off x="800100" y="4686300"/>
            <a:ext cx="381000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2" name="Rectangle 121"/>
          <p:cNvSpPr/>
          <p:nvPr/>
        </p:nvSpPr>
        <p:spPr>
          <a:xfrm>
            <a:off x="152400" y="4114800"/>
            <a:ext cx="1676400" cy="381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Reservation</a:t>
            </a:r>
            <a:endParaRPr lang="en-US" dirty="0"/>
          </a:p>
        </p:txBody>
      </p:sp>
      <p:sp>
        <p:nvSpPr>
          <p:cNvPr id="123" name="Rectangle 122"/>
          <p:cNvSpPr/>
          <p:nvPr/>
        </p:nvSpPr>
        <p:spPr>
          <a:xfrm>
            <a:off x="152400" y="-76200"/>
            <a:ext cx="4572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 smtClean="0">
              <a:solidFill>
                <a:schemeClr val="accent4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3200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ER Diagram :</a:t>
            </a:r>
            <a:endParaRPr lang="en-US" sz="3200" dirty="0">
              <a:solidFill>
                <a:schemeClr val="accent5">
                  <a:lumMod val="75000"/>
                </a:schemeClr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0" name="Flowchart: Merge 129"/>
          <p:cNvSpPr/>
          <p:nvPr/>
        </p:nvSpPr>
        <p:spPr>
          <a:xfrm>
            <a:off x="762000" y="4876800"/>
            <a:ext cx="457200" cy="381000"/>
          </a:xfrm>
          <a:prstGeom prst="flowChartMerg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152400" y="5588000"/>
            <a:ext cx="1447800" cy="4318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Book</a:t>
            </a:r>
          </a:p>
          <a:p>
            <a:pPr algn="ctr"/>
            <a:r>
              <a:rPr lang="en-US" dirty="0" smtClean="0"/>
              <a:t>Online</a:t>
            </a:r>
            <a:endParaRPr lang="en-US" dirty="0"/>
          </a:p>
        </p:txBody>
      </p:sp>
      <p:cxnSp>
        <p:nvCxnSpPr>
          <p:cNvPr id="133" name="Straight Connector 132"/>
          <p:cNvCxnSpPr>
            <a:stCxn id="130" idx="1"/>
          </p:cNvCxnSpPr>
          <p:nvPr/>
        </p:nvCxnSpPr>
        <p:spPr>
          <a:xfrm flipH="1">
            <a:off x="457200" y="5067300"/>
            <a:ext cx="419100" cy="5207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stCxn id="130" idx="3"/>
          </p:cNvCxnSpPr>
          <p:nvPr/>
        </p:nvCxnSpPr>
        <p:spPr>
          <a:xfrm>
            <a:off x="1104900" y="5067300"/>
            <a:ext cx="723900" cy="5715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9" name="Rectangle 148"/>
          <p:cNvSpPr/>
          <p:nvPr/>
        </p:nvSpPr>
        <p:spPr>
          <a:xfrm>
            <a:off x="4724400" y="6096000"/>
            <a:ext cx="1219200" cy="3048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Indian</a:t>
            </a:r>
            <a:endParaRPr lang="en-US" dirty="0"/>
          </a:p>
        </p:txBody>
      </p:sp>
      <p:sp>
        <p:nvSpPr>
          <p:cNvPr id="150" name="Rectangle 149"/>
          <p:cNvSpPr/>
          <p:nvPr/>
        </p:nvSpPr>
        <p:spPr>
          <a:xfrm>
            <a:off x="6172200" y="5105400"/>
            <a:ext cx="1219200" cy="3048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Menu</a:t>
            </a:r>
            <a:endParaRPr lang="en-US" dirty="0"/>
          </a:p>
        </p:txBody>
      </p:sp>
      <p:sp>
        <p:nvSpPr>
          <p:cNvPr id="151" name="Rectangle 150"/>
          <p:cNvSpPr/>
          <p:nvPr/>
        </p:nvSpPr>
        <p:spPr>
          <a:xfrm>
            <a:off x="7239000" y="6324600"/>
            <a:ext cx="1447800" cy="381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South Indian</a:t>
            </a:r>
            <a:endParaRPr lang="en-US" dirty="0"/>
          </a:p>
        </p:txBody>
      </p:sp>
      <p:sp>
        <p:nvSpPr>
          <p:cNvPr id="152" name="Rectangle 151"/>
          <p:cNvSpPr/>
          <p:nvPr/>
        </p:nvSpPr>
        <p:spPr>
          <a:xfrm>
            <a:off x="6096000" y="6248400"/>
            <a:ext cx="1066800" cy="3048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Chinese</a:t>
            </a:r>
            <a:endParaRPr lang="en-US" dirty="0"/>
          </a:p>
        </p:txBody>
      </p:sp>
      <p:sp>
        <p:nvSpPr>
          <p:cNvPr id="173" name="Diamond 172"/>
          <p:cNvSpPr/>
          <p:nvPr/>
        </p:nvSpPr>
        <p:spPr>
          <a:xfrm>
            <a:off x="6248400" y="3810000"/>
            <a:ext cx="1066800" cy="1066800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Has</a:t>
            </a:r>
            <a:endParaRPr lang="en-US" dirty="0"/>
          </a:p>
        </p:txBody>
      </p:sp>
      <p:cxnSp>
        <p:nvCxnSpPr>
          <p:cNvPr id="179" name="Straight Connector 178"/>
          <p:cNvCxnSpPr/>
          <p:nvPr/>
        </p:nvCxnSpPr>
        <p:spPr>
          <a:xfrm rot="16200000" flipH="1">
            <a:off x="6683035" y="3756366"/>
            <a:ext cx="200365" cy="28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>
            <a:endCxn id="150" idx="0"/>
          </p:cNvCxnSpPr>
          <p:nvPr/>
        </p:nvCxnSpPr>
        <p:spPr>
          <a:xfrm rot="5400000">
            <a:off x="6667501" y="4991100"/>
            <a:ext cx="228599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4" name="Flowchart: Merge 183"/>
          <p:cNvSpPr/>
          <p:nvPr/>
        </p:nvSpPr>
        <p:spPr>
          <a:xfrm>
            <a:off x="6629400" y="5638800"/>
            <a:ext cx="304800" cy="304800"/>
          </a:xfrm>
          <a:prstGeom prst="flowChartMerg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5" name="Straight Connector 184"/>
          <p:cNvCxnSpPr/>
          <p:nvPr/>
        </p:nvCxnSpPr>
        <p:spPr>
          <a:xfrm rot="16200000" flipH="1">
            <a:off x="6683035" y="5537200"/>
            <a:ext cx="200365" cy="28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>
          <a:xfrm rot="10800000" flipV="1">
            <a:off x="5867400" y="5791200"/>
            <a:ext cx="838202" cy="304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Connector 189"/>
          <p:cNvCxnSpPr>
            <a:stCxn id="184" idx="1"/>
          </p:cNvCxnSpPr>
          <p:nvPr/>
        </p:nvCxnSpPr>
        <p:spPr>
          <a:xfrm rot="10800000" flipV="1">
            <a:off x="6400800" y="5791200"/>
            <a:ext cx="304800" cy="4572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>
          <a:xfrm>
            <a:off x="6934200" y="5715000"/>
            <a:ext cx="609600" cy="228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>
            <a:off x="6858000" y="5791200"/>
            <a:ext cx="609600" cy="5334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8" name="Rectangle 207"/>
          <p:cNvSpPr/>
          <p:nvPr/>
        </p:nvSpPr>
        <p:spPr>
          <a:xfrm>
            <a:off x="7543800" y="5791200"/>
            <a:ext cx="1219200" cy="381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Ice-Cream</a:t>
            </a:r>
            <a:endParaRPr lang="en-US" dirty="0"/>
          </a:p>
        </p:txBody>
      </p:sp>
      <p:sp>
        <p:nvSpPr>
          <p:cNvPr id="209" name="Rectangle 208"/>
          <p:cNvSpPr/>
          <p:nvPr/>
        </p:nvSpPr>
        <p:spPr>
          <a:xfrm>
            <a:off x="1828800" y="914400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10" name="Rectangle 209"/>
          <p:cNvSpPr/>
          <p:nvPr/>
        </p:nvSpPr>
        <p:spPr>
          <a:xfrm>
            <a:off x="5794314" y="914400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7337666" y="1981200"/>
            <a:ext cx="4347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 M</a:t>
            </a:r>
            <a:endParaRPr lang="en-US" dirty="0"/>
          </a:p>
        </p:txBody>
      </p:sp>
      <p:sp>
        <p:nvSpPr>
          <p:cNvPr id="217" name="Rectangle 216"/>
          <p:cNvSpPr/>
          <p:nvPr/>
        </p:nvSpPr>
        <p:spPr>
          <a:xfrm>
            <a:off x="6400800" y="2971800"/>
            <a:ext cx="381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  <p:sp>
        <p:nvSpPr>
          <p:cNvPr id="219" name="Rectangle 218"/>
          <p:cNvSpPr/>
          <p:nvPr/>
        </p:nvSpPr>
        <p:spPr>
          <a:xfrm>
            <a:off x="1066800" y="3821668"/>
            <a:ext cx="457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  <p:sp>
        <p:nvSpPr>
          <p:cNvPr id="220" name="Rectangle 219"/>
          <p:cNvSpPr/>
          <p:nvPr/>
        </p:nvSpPr>
        <p:spPr>
          <a:xfrm>
            <a:off x="6247564" y="4812268"/>
            <a:ext cx="381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  <p:sp>
        <p:nvSpPr>
          <p:cNvPr id="221" name="Rectangle 220"/>
          <p:cNvSpPr/>
          <p:nvPr/>
        </p:nvSpPr>
        <p:spPr>
          <a:xfrm>
            <a:off x="2590800" y="2590800"/>
            <a:ext cx="1524000" cy="4572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Home</a:t>
            </a:r>
          </a:p>
          <a:p>
            <a:pPr algn="ctr"/>
            <a:r>
              <a:rPr lang="en-US" dirty="0" smtClean="0"/>
              <a:t>Delivery</a:t>
            </a:r>
            <a:endParaRPr lang="en-US" dirty="0"/>
          </a:p>
        </p:txBody>
      </p:sp>
      <p:cxnSp>
        <p:nvCxnSpPr>
          <p:cNvPr id="223" name="Straight Connector 222"/>
          <p:cNvCxnSpPr>
            <a:stCxn id="17" idx="3"/>
            <a:endCxn id="221" idx="1"/>
          </p:cNvCxnSpPr>
          <p:nvPr/>
        </p:nvCxnSpPr>
        <p:spPr>
          <a:xfrm>
            <a:off x="1905000" y="2819400"/>
            <a:ext cx="685800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1" name="Rectangle 230"/>
          <p:cNvSpPr/>
          <p:nvPr/>
        </p:nvSpPr>
        <p:spPr>
          <a:xfrm>
            <a:off x="2209800" y="2526268"/>
            <a:ext cx="381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76200"/>
            <a:ext cx="7772400" cy="147002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accent5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Future Enhancement :</a:t>
            </a:r>
            <a:endParaRPr lang="en-US" dirty="0">
              <a:solidFill>
                <a:schemeClr val="accent5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752600"/>
            <a:ext cx="8077200" cy="4267200"/>
          </a:xfrm>
        </p:spPr>
        <p:txBody>
          <a:bodyPr>
            <a:noAutofit/>
          </a:bodyPr>
          <a:lstStyle/>
          <a:p>
            <a:pPr algn="l">
              <a:buFont typeface="Wingdings" pitchFamily="2" charset="2"/>
              <a:buChar char="Ø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Our rooms are under construction , we  will be providing rooms for stay.</a:t>
            </a:r>
          </a:p>
          <a:p>
            <a:pPr algn="l">
              <a:buFont typeface="Wingdings" pitchFamily="2" charset="2"/>
              <a:buChar char="Ø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You might get to know about  table reservation from our website .</a:t>
            </a:r>
          </a:p>
          <a:p>
            <a:pPr algn="l">
              <a:buFont typeface="Wingdings" pitchFamily="2" charset="2"/>
              <a:buChar char="Ø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We are going to increase our cuisines as per customer wish.</a:t>
            </a:r>
          </a:p>
          <a:p>
            <a:pPr algn="l">
              <a:buFont typeface="Wingdings" pitchFamily="2" charset="2"/>
              <a:buChar char="Ø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By looking feedback  page, going to make changes .</a:t>
            </a:r>
          </a:p>
          <a:p>
            <a:pPr algn="l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   </a:t>
            </a:r>
          </a:p>
          <a:p>
            <a:pPr algn="l"/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algn="l">
              <a:buFont typeface="Wingdings" pitchFamily="2" charset="2"/>
              <a:buChar char="Ø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698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23353"/>
            <a:ext cx="670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Ø"/>
            </a:pPr>
            <a:r>
              <a:rPr lang="en-US" sz="3600" dirty="0" smtClean="0">
                <a:solidFill>
                  <a:srgbClr val="7030A0"/>
                </a:solidFill>
              </a:rPr>
              <a:t>Screenshots :</a:t>
            </a:r>
          </a:p>
          <a:p>
            <a:r>
              <a:rPr lang="en-US" sz="3600" dirty="0" smtClean="0">
                <a:solidFill>
                  <a:srgbClr val="FF0000"/>
                </a:solidFill>
              </a:rPr>
              <a:t>      Home page: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447800"/>
            <a:ext cx="8403035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0822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4800" y="304800"/>
            <a:ext cx="533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Menu Page :</a:t>
            </a:r>
            <a:endParaRPr lang="en-US" sz="4000" dirty="0">
              <a:solidFill>
                <a:srgbClr val="FF0000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71600"/>
            <a:ext cx="8515350" cy="4787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5659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102" y="31376"/>
            <a:ext cx="68964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200" dirty="0" smtClean="0">
                <a:solidFill>
                  <a:srgbClr val="FF0000"/>
                </a:solidFill>
              </a:rPr>
              <a:t>Menu:</a:t>
            </a:r>
          </a:p>
          <a:p>
            <a:r>
              <a:rPr lang="en-US" sz="3200" dirty="0">
                <a:solidFill>
                  <a:srgbClr val="FF0000"/>
                </a:solidFill>
              </a:rPr>
              <a:t>	</a:t>
            </a:r>
            <a:r>
              <a:rPr lang="en-US" sz="3200" dirty="0" smtClean="0">
                <a:solidFill>
                  <a:srgbClr val="FF0000"/>
                </a:solidFill>
              </a:rPr>
              <a:t>Indian  Menu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02" y="1094080"/>
            <a:ext cx="8649098" cy="52753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7163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0102" y="31376"/>
            <a:ext cx="68964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200" dirty="0" smtClean="0">
                <a:solidFill>
                  <a:srgbClr val="FF0000"/>
                </a:solidFill>
              </a:rPr>
              <a:t>Menu:</a:t>
            </a:r>
          </a:p>
          <a:p>
            <a:r>
              <a:rPr lang="en-US" sz="3200" dirty="0">
                <a:solidFill>
                  <a:srgbClr val="FF0000"/>
                </a:solidFill>
              </a:rPr>
              <a:t>	</a:t>
            </a:r>
            <a:r>
              <a:rPr lang="en-US" sz="3200" dirty="0" smtClean="0">
                <a:solidFill>
                  <a:srgbClr val="FF0000"/>
                </a:solidFill>
              </a:rPr>
              <a:t>South Indian  Menu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19200"/>
            <a:ext cx="8382000" cy="5423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232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248</Words>
  <Application>Microsoft Office PowerPoint</Application>
  <PresentationFormat>On-screen Show (4:3)</PresentationFormat>
  <Paragraphs>88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Hotel Management</vt:lpstr>
      <vt:lpstr>Introduction:</vt:lpstr>
      <vt:lpstr>Reservation System:</vt:lpstr>
      <vt:lpstr>PowerPoint Presentation</vt:lpstr>
      <vt:lpstr>Future Enhancement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Bookings :</vt:lpstr>
      <vt:lpstr>Bookings :-   Book now page</vt:lpstr>
      <vt:lpstr>Book now</vt:lpstr>
      <vt:lpstr>Guest Room :</vt:lpstr>
      <vt:lpstr>Pool :</vt:lpstr>
      <vt:lpstr>Party Hall :</vt:lpstr>
      <vt:lpstr>Meeting Hall :</vt:lpstr>
      <vt:lpstr>PowerPoint Presentation</vt:lpstr>
      <vt:lpstr>PowerPoint Presentation</vt:lpstr>
      <vt:lpstr>PowerPoint Presentation</vt:lpstr>
      <vt:lpstr>Login Page :</vt:lpstr>
      <vt:lpstr>Reference :</vt:lpstr>
      <vt:lpstr>Thank you….!!!!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E-R Diagram</dc:title>
  <dc:creator>sony</dc:creator>
  <cp:lastModifiedBy>SAI</cp:lastModifiedBy>
  <cp:revision>73</cp:revision>
  <dcterms:created xsi:type="dcterms:W3CDTF">2020-02-02T21:06:08Z</dcterms:created>
  <dcterms:modified xsi:type="dcterms:W3CDTF">2021-06-17T02:38:24Z</dcterms:modified>
</cp:coreProperties>
</file>

<file path=docProps/thumbnail.jpeg>
</file>